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1DFDA"/>
    <a:srgbClr val="FFFF43"/>
    <a:srgbClr val="FBD0B5"/>
    <a:srgbClr val="FF7171"/>
    <a:srgbClr val="FF575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BDAF3-FC59-4B86-B795-FA38FE35A102}" type="datetimeFigureOut">
              <a:rPr lang="uk-UA" smtClean="0"/>
              <a:pPr/>
              <a:t>30.05.2024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F1E9D-CF12-41BE-B87B-69F9A4320F9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96492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E9562-2EFD-CB4A-8A83-430077CAB1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332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169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582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200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532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167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386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467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046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280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43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25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rgbClr val="FDE75E"/>
            </a:gs>
            <a:gs pos="0">
              <a:srgbClr val="FFFF43"/>
            </a:gs>
            <a:gs pos="74000">
              <a:srgbClr val="FBD0B5"/>
            </a:gs>
            <a:gs pos="100000">
              <a:srgbClr val="FBD0B5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EC5E0-AE0B-4137-9C28-D003B00C973E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85C4E-B443-45B8-A7FB-AC716F92819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69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-220330"/>
            <a:ext cx="9139555" cy="72497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0" y="5096502"/>
            <a:ext cx="9144000" cy="91689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8126" y="-220330"/>
            <a:ext cx="142875" cy="10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39989" y="691271"/>
            <a:ext cx="65487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b="1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ResearchGate</a:t>
            </a:r>
            <a:endParaRPr lang="uk-UA" sz="6000" b="1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uk-UA" sz="2000" dirty="0">
              <a:solidFill>
                <a:srgbClr val="7030A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uk-UA" sz="2000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доповідач</a:t>
            </a:r>
            <a:r>
              <a:rPr lang="en-US" sz="2000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r>
              <a:rPr lang="uk-UA" sz="2000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uk-UA" sz="2000" dirty="0" err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д.т.н</a:t>
            </a:r>
            <a:r>
              <a:rPr lang="uk-UA" sz="2000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., проф. П.О. Марущак</a:t>
            </a:r>
            <a:endParaRPr lang="en-US" sz="2000" dirty="0">
              <a:solidFill>
                <a:srgbClr val="7030A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62000" y="457200"/>
            <a:ext cx="0" cy="4620880"/>
          </a:xfrm>
          <a:prstGeom prst="line">
            <a:avLst/>
          </a:prstGeom>
          <a:ln w="15875">
            <a:solidFill>
              <a:schemeClr val="bg1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6200000" flipH="1">
            <a:off x="-141627" y="2650454"/>
            <a:ext cx="3636052" cy="1219201"/>
          </a:xfrm>
          <a:prstGeom prst="bentConnector3">
            <a:avLst>
              <a:gd name="adj1" fmla="val 53504"/>
            </a:avLst>
          </a:prstGeom>
          <a:ln w="12700">
            <a:solidFill>
              <a:schemeClr val="bg1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1257302" y="2159016"/>
            <a:ext cx="761546" cy="104138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1067250" y="3581401"/>
            <a:ext cx="951598" cy="1302585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304349" y="1025715"/>
            <a:ext cx="685800" cy="4516587"/>
            <a:chOff x="-190499" y="212223"/>
            <a:chExt cx="685800" cy="4516587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-190499" y="212223"/>
              <a:ext cx="685800" cy="93786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-190499" y="1411496"/>
              <a:ext cx="685800" cy="93786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-190499" y="2593550"/>
              <a:ext cx="685800" cy="93786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-190499" y="3790950"/>
              <a:ext cx="685800" cy="937860"/>
            </a:xfrm>
            <a:prstGeom prst="rect">
              <a:avLst/>
            </a:prstGeom>
          </p:spPr>
        </p:pic>
      </p:grp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AB49DCDE-DB95-44B8-A038-A2A8955729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2400" y="131257"/>
            <a:ext cx="1412917" cy="142668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3135" y="3886200"/>
            <a:ext cx="984502" cy="1942966"/>
          </a:xfrm>
          <a:prstGeom prst="rect">
            <a:avLst/>
          </a:prstGeom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xmlns="" id="{1C318A41-C893-4E23-BE43-A819AC268B18}"/>
              </a:ext>
            </a:extLst>
          </p:cNvPr>
          <p:cNvSpPr/>
          <p:nvPr/>
        </p:nvSpPr>
        <p:spPr>
          <a:xfrm>
            <a:off x="2598851" y="533817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https://www.researchgate.net/</a:t>
            </a:r>
            <a:endParaRPr lang="uk-UA" dirty="0"/>
          </a:p>
        </p:txBody>
      </p:sp>
      <p:pic>
        <p:nvPicPr>
          <p:cNvPr id="21" name="Picture 2" descr="ÐÐ°ÑÑÐ¸Ð½ÐºÐ¸ Ð¿Ð¾ Ð·Ð°Ð¿ÑÐ¾ÑÑ ÑÐµÑÐµÑÑ Ð³ÐµÐ¹Ñ">
            <a:extLst>
              <a:ext uri="{FF2B5EF4-FFF2-40B4-BE49-F238E27FC236}">
                <a16:creationId xmlns:a16="http://schemas.microsoft.com/office/drawing/2014/main" xmlns="" id="{1D3C1F87-57F8-4050-92A7-8F7938923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93500" y="2476882"/>
            <a:ext cx="2328334" cy="232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22545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15</Words>
  <Application>Microsoft Office PowerPoint</Application>
  <PresentationFormat>Екран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Аля</dc:creator>
  <cp:lastModifiedBy>Admin</cp:lastModifiedBy>
  <cp:revision>27</cp:revision>
  <dcterms:created xsi:type="dcterms:W3CDTF">2016-10-08T15:35:39Z</dcterms:created>
  <dcterms:modified xsi:type="dcterms:W3CDTF">2024-05-30T18:31:00Z</dcterms:modified>
</cp:coreProperties>
</file>